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BA1E2"/>
    <a:srgbClr val="EA812A"/>
    <a:srgbClr val="F3C71B"/>
    <a:srgbClr val="2CBCA1"/>
    <a:srgbClr val="000000"/>
    <a:srgbClr val="9AABD9"/>
    <a:srgbClr val="2F3136"/>
    <a:srgbClr val="2F3035"/>
    <a:srgbClr val="2877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3CDA-885D-486D-A8ED-7AA96CB25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12D644-9E20-4F9C-8515-8D9E4FC6C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41FD3-80B3-439F-97BB-495AA174F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803C8-998F-4B2A-8613-534E96845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F362E-7163-4CC6-A31B-070C534B1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5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BC5B6-3512-4213-88CE-032D5FC3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4785F9-9EC7-4C49-9E49-082099132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2DD8A-996D-4086-8046-680F052A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DE286-FB65-4AD5-ADD6-03D8EDFF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901BA-0844-496C-9836-FF0578BC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59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B3A43C-FFFD-46C3-BEC4-949EE49D16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C6EB6E-3A8F-42A7-97EA-FFECC12D6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F287D-5263-4465-9DA7-6B38364E0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7C276-328E-42EB-A1D6-BA0D14433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A128AA-40FB-445B-8400-B9FE4F15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3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8336C-2CB7-4DF7-B080-06030787B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38B42-14C8-424E-ADFA-534C68525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C5E49-5FEB-4F16-BBF1-D5B47A91A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C9254-63DB-4E56-B64E-BF036D07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BEC95-86D2-4411-961F-71A58DB4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99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350D-FA8F-409B-966C-910DF5DE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5002E7-BCB2-4FEB-B447-17160B0A7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690DE-BCB8-4BA1-BBAF-16993531A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6B5DD-8429-4B07-808D-D752648F0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D9F16-3710-40F4-9BAA-B3191DA1B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6EAC-6F0A-4D88-949A-F58C598F5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77F2B-3B63-4715-BC16-0D61D6191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E1F6B-16C4-4A1F-B514-C7546CA272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76E1D-A31C-4F4B-854D-7EC481694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D55B0-6D61-4488-8B4A-2C51671E6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7FFD3-379A-4703-BBA8-D1EAFA44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145E-D986-4601-ABDD-6D794F8A4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0E58B-AFDB-422E-AE8B-5C0E39074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F5ED9-5A9C-4706-A771-B2D86A4DC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3251E0-BC9F-4373-8839-C6BDBD3ABD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D7DA29-2484-4AAD-B5A9-1B19D7E028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4FC02A-2AA0-41D1-8A4A-5C78A980A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8175A1-BCBF-4DB6-9835-4DD3907BA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7884B9-8E60-4014-8C18-C0CC6FD78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F9563-1E42-4396-8196-D5A9DA0A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2A37E9-C2C4-473E-B3C1-B08D3C4E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7F318-8193-4796-89BF-2E7510802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C6A9BD-1ACB-4BA6-8108-BAA90DED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65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26529-47EF-4B67-A106-435D79EA2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9500C0-06CE-4B97-BF28-F039CC6B7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00D78-556D-439A-9D58-18500804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90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1C6CC-C646-4E70-9945-97C2CC61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EB12-AF20-4521-8CF7-D081B428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3D270-B4A5-44C4-A686-F2CAC558D1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B784B-FE5E-47B0-9C17-57731B13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88B21-D42B-4448-98DD-672115CDE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120E2-4359-42B1-BD9D-6C67FC56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88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8F73-D48F-4D77-A893-230B6D34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AFD1B-909A-452A-A0D9-CED290ACCB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F287E-05E0-4ABC-948F-026CC1EFB2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60541-8BF6-46DB-92CB-93F59E0E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74841-B54F-4F46-BE4B-685752FF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41761-195C-4F0E-AB3B-E8CB920E6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2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3C1634-B5AE-4430-B5D9-E4201F1E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627B6-0160-4AB2-AE72-1EA854189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45E38-215E-430C-A248-A4A516697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DFF9B-C106-4965-902D-DA1AD254BBBB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D94DA-9145-4E74-B3F7-454C3C85A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2189A-25BD-4A77-96AE-FFA45558B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BE98B-1E88-4BA2-8621-BE764AE1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6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1.wdp"/><Relationship Id="rId7" Type="http://schemas.microsoft.com/office/2007/relationships/hdphoto" Target="../media/hdphoto6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6.png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1.wdp"/><Relationship Id="rId7" Type="http://schemas.openxmlformats.org/officeDocument/2006/relationships/image" Target="../media/image5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microsoft.com/office/2007/relationships/hdphoto" Target="../media/hdphoto11.wdp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cid:image001.png@01D0282F.33053E60" TargetMode="External"/><Relationship Id="rId5" Type="http://schemas.openxmlformats.org/officeDocument/2006/relationships/image" Target="../media/image66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jpeg"/><Relationship Id="rId7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cid:image001.png@01D02772.751834A0" TargetMode="External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microsoft.com/office/2007/relationships/hdphoto" Target="../media/hdphoto3.wdp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microsoft.com/office/2007/relationships/hdphoto" Target="../media/hdphoto5.wdp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microsoft.com/office/2007/relationships/hdphoto" Target="../media/hdphoto4.wdp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9B82F6-10BE-48AB-BB27-06915600FE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86438B-4299-4F61-8818-2349396C9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9" y="206409"/>
            <a:ext cx="9667875" cy="486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CA722-310D-413B-9B9C-98C59F0B6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341" y="3896789"/>
            <a:ext cx="4034095" cy="2879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B8BF8-BD38-4FA8-BB4F-EBA775561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34" y="3896788"/>
            <a:ext cx="4322246" cy="287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6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C2954F-128E-49F5-B38B-CCCD01F7B2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504446-D8F3-4139-AE8D-814B2C48C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7" t="283" r="1857" b="4102"/>
          <a:stretch/>
        </p:blipFill>
        <p:spPr>
          <a:xfrm>
            <a:off x="1959429" y="605973"/>
            <a:ext cx="4142792" cy="2454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90253-A220-456B-94DF-7C275FBEA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278" y="605973"/>
            <a:ext cx="4075509" cy="25597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64821F-CDA2-44FD-85E9-439ED217A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6" r="2001"/>
          <a:stretch/>
        </p:blipFill>
        <p:spPr>
          <a:xfrm>
            <a:off x="1959429" y="3492959"/>
            <a:ext cx="4136571" cy="25670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9028DB-E622-4586-A6FD-3611CA899F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3"/>
          <a:stretch/>
        </p:blipFill>
        <p:spPr>
          <a:xfrm>
            <a:off x="6425278" y="3500221"/>
            <a:ext cx="4075509" cy="25597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75641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B961785-7C85-49D1-94F1-24E2C2490B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098" name="Picture 2" descr="Image result for airplane damage">
            <a:extLst>
              <a:ext uri="{FF2B5EF4-FFF2-40B4-BE49-F238E27FC236}">
                <a16:creationId xmlns:a16="http://schemas.microsoft.com/office/drawing/2014/main" id="{F2B54F57-EF97-4F5D-8294-44FCA2190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3" y="221663"/>
            <a:ext cx="6109214" cy="320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lated image">
            <a:extLst>
              <a:ext uri="{FF2B5EF4-FFF2-40B4-BE49-F238E27FC236}">
                <a16:creationId xmlns:a16="http://schemas.microsoft.com/office/drawing/2014/main" id="{784D9282-4ECD-45CA-B89D-30B88410E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5" b="11753"/>
          <a:stretch/>
        </p:blipFill>
        <p:spPr bwMode="auto">
          <a:xfrm>
            <a:off x="4856084" y="2993987"/>
            <a:ext cx="6486483" cy="338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29670E3-3FFD-456F-AEE3-77844D18DE23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2F2361B-7FAD-406E-B697-F08525C681ED}"/>
              </a:ext>
            </a:extLst>
          </p:cNvPr>
          <p:cNvGrpSpPr/>
          <p:nvPr/>
        </p:nvGrpSpPr>
        <p:grpSpPr>
          <a:xfrm>
            <a:off x="1349290" y="975348"/>
            <a:ext cx="9493417" cy="4907303"/>
            <a:chOff x="2560935" y="1005670"/>
            <a:chExt cx="9493417" cy="490730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6EF7B25-71E5-4769-989F-ABCB82E3B32C}"/>
                </a:ext>
              </a:extLst>
            </p:cNvPr>
            <p:cNvGrpSpPr/>
            <p:nvPr/>
          </p:nvGrpSpPr>
          <p:grpSpPr>
            <a:xfrm>
              <a:off x="2560935" y="1005670"/>
              <a:ext cx="9493417" cy="4907303"/>
              <a:chOff x="2966851" y="988210"/>
              <a:chExt cx="9014253" cy="512475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3A6F101-6222-43BF-978A-F05910E798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3599" t="13113" r="13184" b="13209"/>
              <a:stretch/>
            </p:blipFill>
            <p:spPr>
              <a:xfrm>
                <a:off x="2966851" y="988210"/>
                <a:ext cx="9014253" cy="512475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C746EA44-37CD-46F0-A4E6-E56DA6F5B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9669" y="1348137"/>
                <a:ext cx="1485900" cy="466725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72430F-0D01-40F0-B490-FB8D6C3A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0124" y="1320773"/>
              <a:ext cx="7114626" cy="41050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4477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753522-73B1-4777-8FF9-40DCF6947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64EFFD-44DF-47B2-B049-C7AC031FA4A1}"/>
              </a:ext>
            </a:extLst>
          </p:cNvPr>
          <p:cNvGrpSpPr/>
          <p:nvPr/>
        </p:nvGrpSpPr>
        <p:grpSpPr>
          <a:xfrm>
            <a:off x="2032986" y="250622"/>
            <a:ext cx="9014253" cy="4197090"/>
            <a:chOff x="1588873" y="959932"/>
            <a:chExt cx="9014253" cy="51247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D3E6EE-637C-49E0-8FFF-C2D70D74B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599" t="13113" r="13184" b="13209"/>
            <a:stretch/>
          </p:blipFill>
          <p:spPr>
            <a:xfrm>
              <a:off x="1588873" y="959932"/>
              <a:ext cx="9014253" cy="5124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F6D47-D444-49D2-8468-00E9375BE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4793" y="1319561"/>
              <a:ext cx="1485900" cy="4953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828C0-DFF3-4346-A970-F0BBDE5C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9669" y="1348137"/>
              <a:ext cx="1485900" cy="4667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18DD10-7F5F-4284-9A9C-4D78DF6A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8476" y="1319561"/>
              <a:ext cx="1901955" cy="59740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E90D63-7608-48B1-8759-B13C2C770FB7}"/>
                </a:ext>
              </a:extLst>
            </p:cNvPr>
            <p:cNvSpPr txBox="1"/>
            <p:nvPr/>
          </p:nvSpPr>
          <p:spPr>
            <a:xfrm>
              <a:off x="2966851" y="1433599"/>
              <a:ext cx="1844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3D Walkthrough</a:t>
              </a:r>
            </a:p>
          </p:txBody>
        </p:sp>
      </p:grpSp>
      <p:pic>
        <p:nvPicPr>
          <p:cNvPr id="15" name="Picture 14" descr="C:\Users\kalaimugundan.m\Desktop\SRM\IMAGES AND SNAPS\zoom.PNG">
            <a:extLst>
              <a:ext uri="{FF2B5EF4-FFF2-40B4-BE49-F238E27FC236}">
                <a16:creationId xmlns:a16="http://schemas.microsoft.com/office/drawing/2014/main" id="{9D0B4DF6-8324-46EA-959B-16AE1CCCEFD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017" y="545153"/>
            <a:ext cx="6739564" cy="35001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1AE6D1F-459A-48F5-A5D5-CAAC1C16647F}"/>
              </a:ext>
            </a:extLst>
          </p:cNvPr>
          <p:cNvGrpSpPr/>
          <p:nvPr/>
        </p:nvGrpSpPr>
        <p:grpSpPr>
          <a:xfrm>
            <a:off x="-549621" y="2512380"/>
            <a:ext cx="6260693" cy="5270920"/>
            <a:chOff x="6357206" y="2299316"/>
            <a:chExt cx="6260693" cy="52709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917602-7F04-40F8-A821-65AA0B280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852093" y="1804429"/>
              <a:ext cx="5270920" cy="62606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20CD9E-52FE-4C45-8B10-B5FE600E3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72932" y="3606994"/>
              <a:ext cx="3902301" cy="2655562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6722739-5E1A-4105-A933-3EFFBA38438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09" y="1485878"/>
            <a:ext cx="5270920" cy="5707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9098C1-0FF6-4898-A504-583A59A2FB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1890" y="2621526"/>
            <a:ext cx="25622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3"/>
    </mc:Choice>
    <mc:Fallback xmlns="">
      <p:transition spd="slow" advTm="904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FFEDAF-88A7-4DBE-B4B9-0CFD24EAEB6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45AF65-1B1C-4451-BC53-A4BDEA9BDC4C}"/>
              </a:ext>
            </a:extLst>
          </p:cNvPr>
          <p:cNvGrpSpPr/>
          <p:nvPr/>
        </p:nvGrpSpPr>
        <p:grpSpPr>
          <a:xfrm>
            <a:off x="1603840" y="893827"/>
            <a:ext cx="8984318" cy="5070345"/>
            <a:chOff x="1349291" y="975348"/>
            <a:chExt cx="8984318" cy="50703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F024F3-44DE-4387-9C34-69098DC7863A}"/>
                </a:ext>
              </a:extLst>
            </p:cNvPr>
            <p:cNvGrpSpPr/>
            <p:nvPr/>
          </p:nvGrpSpPr>
          <p:grpSpPr>
            <a:xfrm>
              <a:off x="1349291" y="975348"/>
              <a:ext cx="8984318" cy="5070345"/>
              <a:chOff x="2966851" y="988210"/>
              <a:chExt cx="9014253" cy="51247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93A7B16-A09A-443C-B9EF-15964684B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3599" t="13113" r="13184" b="13209"/>
              <a:stretch/>
            </p:blipFill>
            <p:spPr>
              <a:xfrm>
                <a:off x="2966851" y="988210"/>
                <a:ext cx="9014253" cy="512475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01530F7-7F5A-4677-A247-85442D8E8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9669" y="1348137"/>
                <a:ext cx="1485900" cy="466725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5078B2-BF9A-4051-9585-A5CD03FB3F71}"/>
                </a:ext>
              </a:extLst>
            </p:cNvPr>
            <p:cNvSpPr/>
            <p:nvPr/>
          </p:nvSpPr>
          <p:spPr>
            <a:xfrm>
              <a:off x="2476870" y="1304820"/>
              <a:ext cx="6702639" cy="41950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AF3DBD6-EDF6-4645-9BE6-0AE2F35C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3095" y="1326581"/>
              <a:ext cx="5279569" cy="4173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2388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B70386-528D-4E6F-B9F7-8B26582ECE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9DCB3350-8CF6-4A88-BF67-EE0397F69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50" b="90000" l="9587" r="89587">
                        <a14:foregroundMark x1="24298" y1="29250" x2="24298" y2="29250"/>
                        <a14:foregroundMark x1="27603" y1="40500" x2="27603" y2="40500"/>
                        <a14:foregroundMark x1="26281" y1="54250" x2="26281" y2="54250"/>
                        <a14:foregroundMark x1="25785" y1="68125" x2="25785" y2="68125"/>
                        <a14:foregroundMark x1="61322" y1="23000" x2="61322" y2="23000"/>
                        <a14:foregroundMark x1="60992" y1="34500" x2="60992" y2="34500"/>
                        <a14:foregroundMark x1="76198" y1="28250" x2="76198" y2="28250"/>
                        <a14:foregroundMark x1="79669" y1="38000" x2="79669" y2="38000"/>
                        <a14:foregroundMark x1="82149" y1="15250" x2="78017" y2="47000"/>
                        <a14:foregroundMark x1="72562" y1="14875" x2="40496" y2="24250"/>
                        <a14:foregroundMark x1="40496" y1="24250" x2="39174" y2="23625"/>
                        <a14:foregroundMark x1="31901" y1="32625" x2="23636" y2="52375"/>
                        <a14:foregroundMark x1="23636" y1="52375" x2="21983" y2="63375"/>
                        <a14:foregroundMark x1="19008" y1="55125" x2="18843" y2="75250"/>
                        <a14:foregroundMark x1="18843" y1="75250" x2="20826" y2="82375"/>
                        <a14:foregroundMark x1="35537" y1="88375" x2="78182" y2="85500"/>
                        <a14:foregroundMark x1="78182" y1="85500" x2="79504" y2="85500"/>
                        <a14:foregroundMark x1="76364" y1="87250" x2="84463" y2="81625"/>
                        <a14:foregroundMark x1="84463" y1="81625" x2="83306" y2="67375"/>
                        <a14:foregroundMark x1="85620" y1="58125" x2="85289" y2="64125"/>
                        <a14:foregroundMark x1="85620" y1="56625" x2="81818" y2="46875"/>
                        <a14:foregroundMark x1="81818" y1="46875" x2="87438" y2="37500"/>
                        <a14:foregroundMark x1="87438" y1="37500" x2="86777" y2="23375"/>
                        <a14:foregroundMark x1="85785" y1="40875" x2="84463" y2="87250"/>
                        <a14:foregroundMark x1="85950" y1="45375" x2="85950" y2="45375"/>
                        <a14:foregroundMark x1="86942" y1="44000" x2="86942" y2="44000"/>
                        <a14:foregroundMark x1="86116" y1="42625" x2="86116" y2="42625"/>
                        <a14:foregroundMark x1="25950" y1="35875" x2="25950" y2="35875"/>
                        <a14:foregroundMark x1="22479" y1="43750" x2="22479" y2="43750"/>
                        <a14:foregroundMark x1="18512" y1="48500" x2="18512" y2="48500"/>
                        <a14:foregroundMark x1="18512" y1="48500" x2="18512" y2="48500"/>
                        <a14:foregroundMark x1="18512" y1="48500" x2="18512" y2="48500"/>
                        <a14:foregroundMark x1="18512" y1="48500" x2="18512" y2="48500"/>
                        <a14:foregroundMark x1="24132" y1="31000" x2="15868" y2="48250"/>
                        <a14:foregroundMark x1="15868" y1="48250" x2="13719" y2="57125"/>
                        <a14:foregroundMark x1="13719" y1="57125" x2="14215" y2="57500"/>
                        <a14:foregroundMark x1="10579" y1="60250" x2="10413" y2="69500"/>
                        <a14:foregroundMark x1="10413" y1="69500" x2="13554" y2="78000"/>
                        <a14:foregroundMark x1="13554" y1="78000" x2="13554" y2="78250"/>
                        <a14:foregroundMark x1="32066" y1="23000" x2="50909" y2="10750"/>
                        <a14:foregroundMark x1="50909" y1="10750" x2="56694" y2="10000"/>
                        <a14:foregroundMark x1="34711" y1="20875" x2="60661" y2="11000"/>
                        <a14:foregroundMark x1="60661" y1="11000" x2="67603" y2="11000"/>
                        <a14:foregroundMark x1="65950" y1="9375" x2="79835" y2="10250"/>
                        <a14:foregroundMark x1="79835" y1="10250" x2="83802" y2="17000"/>
                        <a14:foregroundMark x1="85620" y1="9625" x2="85620" y2="26000"/>
                        <a14:foregroundMark x1="86777" y1="16625" x2="87438" y2="22375"/>
                        <a14:foregroundMark x1="85124" y1="9125" x2="64132" y2="7875"/>
                        <a14:foregroundMark x1="35207" y1="19250" x2="45950" y2="14250"/>
                        <a14:foregroundMark x1="45950" y1="14250" x2="46281" y2="13750"/>
                        <a14:foregroundMark x1="38017" y1="17125" x2="49256" y2="10625"/>
                        <a14:foregroundMark x1="51901" y1="10250" x2="62810" y2="7000"/>
                        <a14:foregroundMark x1="62810" y1="7000" x2="74545" y2="8000"/>
                        <a14:foregroundMark x1="74545" y1="8000" x2="80992" y2="7875"/>
                        <a14:foregroundMark x1="88760" y1="9000" x2="82479" y2="7250"/>
                        <a14:foregroundMark x1="88099" y1="8125" x2="80331" y2="7125"/>
                        <a14:foregroundMark x1="87603" y1="7250" x2="87603" y2="7250"/>
                        <a14:foregroundMark x1="88430" y1="7875" x2="88430" y2="7875"/>
                        <a14:foregroundMark x1="66942" y1="6750" x2="66942" y2="6750"/>
                        <a14:foregroundMark x1="61322" y1="6750" x2="61322" y2="6750"/>
                        <a14:foregroundMark x1="59835" y1="7250" x2="59835" y2="7250"/>
                        <a14:foregroundMark x1="56529" y1="7750" x2="56529" y2="7750"/>
                        <a14:foregroundMark x1="54711" y1="8125" x2="54711" y2="8125"/>
                        <a14:foregroundMark x1="52231" y1="9375" x2="52231" y2="9375"/>
                        <a14:foregroundMark x1="50083" y1="9875" x2="50083" y2="9875"/>
                        <a14:foregroundMark x1="59008" y1="7375" x2="59008" y2="7375"/>
                        <a14:foregroundMark x1="54711" y1="8500" x2="54711" y2="8500"/>
                        <a14:foregroundMark x1="58347" y1="7250" x2="58347" y2="7250"/>
                        <a14:foregroundMark x1="60496" y1="7125" x2="60496" y2="7125"/>
                        <a14:foregroundMark x1="57190" y1="7750" x2="57190" y2="7750"/>
                        <a14:foregroundMark x1="56529" y1="7750" x2="56529" y2="7750"/>
                        <a14:foregroundMark x1="14215" y1="80750" x2="14215" y2="80750"/>
                        <a14:foregroundMark x1="12066" y1="80000" x2="12066" y2="80000"/>
                        <a14:foregroundMark x1="13058" y1="81875" x2="13058" y2="81875"/>
                        <a14:foregroundMark x1="15372" y1="83125" x2="15372" y2="83125"/>
                        <a14:foregroundMark x1="18017" y1="87125" x2="18017" y2="87125"/>
                        <a14:foregroundMark x1="54545" y1="10625" x2="54545" y2="10625"/>
                        <a14:foregroundMark x1="63140" y1="29750" x2="63140" y2="29750"/>
                        <a14:foregroundMark x1="58843" y1="24250" x2="64298" y2="39375"/>
                        <a14:foregroundMark x1="86116" y1="42625" x2="86116" y2="42625"/>
                        <a14:foregroundMark x1="87438" y1="40875" x2="87438" y2="40875"/>
                        <a14:foregroundMark x1="86116" y1="51875" x2="86116" y2="51875"/>
                        <a14:foregroundMark x1="86116" y1="56000" x2="86116" y2="5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94" y="554814"/>
            <a:ext cx="4347207" cy="57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galley inserts 787">
            <a:extLst>
              <a:ext uri="{FF2B5EF4-FFF2-40B4-BE49-F238E27FC236}">
                <a16:creationId xmlns:a16="http://schemas.microsoft.com/office/drawing/2014/main" id="{6AEBA594-C4FC-4CB2-83B6-73AB091F6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111" r="96444">
                        <a14:foregroundMark x1="60889" y1="34000" x2="60889" y2="34000"/>
                        <a14:foregroundMark x1="69556" y1="23111" x2="69556" y2="23111"/>
                        <a14:foregroundMark x1="75333" y1="22000" x2="75333" y2="22000"/>
                        <a14:foregroundMark x1="79111" y1="22444" x2="79111" y2="22444"/>
                        <a14:foregroundMark x1="68444" y1="21556" x2="68444" y2="21556"/>
                        <a14:foregroundMark x1="64667" y1="21111" x2="64667" y2="21111"/>
                        <a14:foregroundMark x1="61333" y1="22444" x2="61333" y2="22444"/>
                        <a14:foregroundMark x1="58889" y1="23111" x2="58889" y2="23111"/>
                        <a14:foregroundMark x1="56222" y1="22667" x2="56222" y2="22667"/>
                        <a14:foregroundMark x1="60444" y1="23556" x2="60444" y2="23556"/>
                        <a14:foregroundMark x1="58222" y1="26444" x2="58222" y2="26444"/>
                        <a14:foregroundMark x1="58222" y1="26444" x2="58222" y2="26444"/>
                        <a14:foregroundMark x1="94667" y1="58667" x2="94667" y2="58667"/>
                        <a14:foregroundMark x1="66000" y1="68667" x2="66000" y2="68667"/>
                        <a14:foregroundMark x1="61778" y1="34000" x2="61778" y2="34000"/>
                        <a14:foregroundMark x1="69111" y1="27333" x2="62444" y2="36889"/>
                        <a14:foregroundMark x1="62444" y1="36889" x2="60444" y2="44000"/>
                        <a14:foregroundMark x1="36000" y1="21556" x2="49778" y2="22000"/>
                        <a14:foregroundMark x1="52889" y1="21111" x2="48222" y2="24444"/>
                        <a14:foregroundMark x1="54444" y1="21556" x2="54444" y2="20444"/>
                        <a14:foregroundMark x1="66889" y1="22889" x2="56667" y2="22000"/>
                        <a14:foregroundMark x1="4667" y1="46444" x2="3333" y2="67333"/>
                        <a14:foregroundMark x1="7778" y1="42889" x2="7333" y2="42444"/>
                        <a14:foregroundMark x1="8889" y1="47778" x2="8889" y2="47778"/>
                        <a14:foregroundMark x1="6222" y1="42000" x2="14889" y2="41556"/>
                        <a14:foregroundMark x1="17333" y1="41778" x2="15111" y2="40444"/>
                        <a14:foregroundMark x1="18889" y1="42889" x2="18889" y2="42889"/>
                        <a14:foregroundMark x1="80444" y1="24222" x2="80444" y2="24222"/>
                        <a14:foregroundMark x1="34000" y1="22667" x2="34000" y2="22667"/>
                        <a14:foregroundMark x1="33333" y1="22222" x2="33333" y2="22222"/>
                        <a14:foregroundMark x1="31778" y1="22444" x2="31778" y2="22444"/>
                        <a14:foregroundMark x1="30889" y1="22667" x2="30889" y2="22667"/>
                        <a14:foregroundMark x1="30222" y1="22667" x2="30222" y2="22667"/>
                        <a14:foregroundMark x1="96444" y1="55111" x2="96444" y2="55111"/>
                        <a14:foregroundMark x1="80667" y1="47778" x2="80667" y2="47778"/>
                        <a14:foregroundMark x1="80889" y1="46222" x2="80889" y2="46222"/>
                        <a14:foregroundMark x1="80667" y1="45333" x2="80667" y2="45333"/>
                        <a14:foregroundMark x1="80667" y1="44889" x2="80667" y2="44889"/>
                        <a14:foregroundMark x1="80667" y1="44222" x2="80667" y2="44222"/>
                        <a14:foregroundMark x1="50000" y1="21111" x2="50000" y2="21111"/>
                        <a14:foregroundMark x1="34000" y1="22444" x2="34000" y2="22444"/>
                        <a14:foregroundMark x1="30444" y1="22222" x2="30444" y2="22222"/>
                        <a14:foregroundMark x1="66444" y1="75111" x2="66444" y2="7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899" y="1003593"/>
            <a:ext cx="4850814" cy="4850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159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ED13237-A959-4C99-BA94-0BA543EC16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45AF65-1B1C-4451-BC53-A4BDEA9BDC4C}"/>
              </a:ext>
            </a:extLst>
          </p:cNvPr>
          <p:cNvGrpSpPr/>
          <p:nvPr/>
        </p:nvGrpSpPr>
        <p:grpSpPr>
          <a:xfrm>
            <a:off x="1603840" y="893827"/>
            <a:ext cx="8984318" cy="5070345"/>
            <a:chOff x="1349291" y="975348"/>
            <a:chExt cx="8984318" cy="50703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F024F3-44DE-4387-9C34-69098DC7863A}"/>
                </a:ext>
              </a:extLst>
            </p:cNvPr>
            <p:cNvGrpSpPr/>
            <p:nvPr/>
          </p:nvGrpSpPr>
          <p:grpSpPr>
            <a:xfrm>
              <a:off x="1349291" y="975348"/>
              <a:ext cx="8984318" cy="5070345"/>
              <a:chOff x="2966851" y="988210"/>
              <a:chExt cx="9014253" cy="51247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93A7B16-A09A-443C-B9EF-15964684B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3599" t="13113" r="13184" b="13209"/>
              <a:stretch/>
            </p:blipFill>
            <p:spPr>
              <a:xfrm>
                <a:off x="2966851" y="988210"/>
                <a:ext cx="9014253" cy="512475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01530F7-7F5A-4677-A247-85442D8E8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9669" y="1348137"/>
                <a:ext cx="1485900" cy="466725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5078B2-BF9A-4051-9585-A5CD03FB3F71}"/>
                </a:ext>
              </a:extLst>
            </p:cNvPr>
            <p:cNvSpPr/>
            <p:nvPr/>
          </p:nvSpPr>
          <p:spPr>
            <a:xfrm>
              <a:off x="2476870" y="1304820"/>
              <a:ext cx="6702639" cy="41950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92CAB6B6-40A8-4804-A655-B82DF5BC2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497" y="1223299"/>
            <a:ext cx="5839003" cy="419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79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FFEDAF-88A7-4DBE-B4B9-0CFD24EAEB6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45AF65-1B1C-4451-BC53-A4BDEA9BDC4C}"/>
              </a:ext>
            </a:extLst>
          </p:cNvPr>
          <p:cNvGrpSpPr/>
          <p:nvPr/>
        </p:nvGrpSpPr>
        <p:grpSpPr>
          <a:xfrm>
            <a:off x="84307" y="192491"/>
            <a:ext cx="7069643" cy="4113179"/>
            <a:chOff x="1349291" y="975348"/>
            <a:chExt cx="8984318" cy="50703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F024F3-44DE-4387-9C34-69098DC7863A}"/>
                </a:ext>
              </a:extLst>
            </p:cNvPr>
            <p:cNvGrpSpPr/>
            <p:nvPr/>
          </p:nvGrpSpPr>
          <p:grpSpPr>
            <a:xfrm>
              <a:off x="1349291" y="975348"/>
              <a:ext cx="8984318" cy="5070345"/>
              <a:chOff x="2966851" y="988210"/>
              <a:chExt cx="9014253" cy="51247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793A7B16-A09A-443C-B9EF-15964684B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3599" t="13113" r="13184" b="13209"/>
              <a:stretch/>
            </p:blipFill>
            <p:spPr>
              <a:xfrm>
                <a:off x="2966851" y="988210"/>
                <a:ext cx="9014253" cy="512475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01530F7-7F5A-4677-A247-85442D8E8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9669" y="1348137"/>
                <a:ext cx="1485900" cy="466725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95078B2-BF9A-4051-9585-A5CD03FB3F71}"/>
                </a:ext>
              </a:extLst>
            </p:cNvPr>
            <p:cNvSpPr/>
            <p:nvPr/>
          </p:nvSpPr>
          <p:spPr>
            <a:xfrm>
              <a:off x="2476870" y="1304820"/>
              <a:ext cx="6702639" cy="41950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AF3DBD6-EDF6-4645-9BE6-0AE2F35C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3095" y="1326581"/>
              <a:ext cx="5279569" cy="4173331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5888D79-F0FA-4DED-8F08-65E02BE9282C}"/>
              </a:ext>
            </a:extLst>
          </p:cNvPr>
          <p:cNvSpPr/>
          <p:nvPr/>
        </p:nvSpPr>
        <p:spPr>
          <a:xfrm>
            <a:off x="8058983" y="2941345"/>
            <a:ext cx="2787589" cy="15535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2FABDEE7-9060-418E-B851-37C5FBE90147}"/>
              </a:ext>
            </a:extLst>
          </p:cNvPr>
          <p:cNvSpPr/>
          <p:nvPr/>
        </p:nvSpPr>
        <p:spPr>
          <a:xfrm>
            <a:off x="7089997" y="1671316"/>
            <a:ext cx="1207870" cy="699303"/>
          </a:xfrm>
          <a:prstGeom prst="flowChartTerminator">
            <a:avLst/>
          </a:prstGeom>
          <a:solidFill>
            <a:srgbClr val="9AAB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Entity Framework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DbContext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878C55-2F1F-495D-8879-6DBD4CFE993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75130" y="3243062"/>
            <a:ext cx="927599" cy="9767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59C05E-B25F-4CAB-8135-7E6AD846C71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07580" y="3235933"/>
            <a:ext cx="923370" cy="983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E3AFF3-69FC-4C5F-9597-D8CD52F82E39}"/>
              </a:ext>
            </a:extLst>
          </p:cNvPr>
          <p:cNvSpPr txBox="1"/>
          <p:nvPr/>
        </p:nvSpPr>
        <p:spPr>
          <a:xfrm>
            <a:off x="9913844" y="4236135"/>
            <a:ext cx="7521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Scheduler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B7E4D2-7FDF-4DBD-BDDE-A63A4A40705F}"/>
              </a:ext>
            </a:extLst>
          </p:cNvPr>
          <p:cNvSpPr txBox="1"/>
          <p:nvPr/>
        </p:nvSpPr>
        <p:spPr>
          <a:xfrm>
            <a:off x="8514388" y="4223067"/>
            <a:ext cx="6559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SSIS Job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D1F2E7-E332-48EA-A044-0D9FA639A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1227" y="5364949"/>
            <a:ext cx="727806" cy="8024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061FE75-8235-4FE5-A85D-2E904C03A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79774" y="5364949"/>
            <a:ext cx="727806" cy="8024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3AD1F7-A438-4E6F-A8DA-CEED8D4002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01125" y="5358742"/>
            <a:ext cx="727806" cy="8024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A353A5-1203-4336-B050-91D84F0D4A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6868" y="5358742"/>
            <a:ext cx="727806" cy="802453"/>
          </a:xfrm>
          <a:prstGeom prst="rect">
            <a:avLst/>
          </a:prstGeom>
        </p:spPr>
      </p:pic>
      <p:cxnSp>
        <p:nvCxnSpPr>
          <p:cNvPr id="26" name="Elbow Connector 19">
            <a:extLst>
              <a:ext uri="{FF2B5EF4-FFF2-40B4-BE49-F238E27FC236}">
                <a16:creationId xmlns:a16="http://schemas.microsoft.com/office/drawing/2014/main" id="{FCB589C3-F215-4635-B6BD-4172D6FE10D4}"/>
              </a:ext>
            </a:extLst>
          </p:cNvPr>
          <p:cNvCxnSpPr>
            <a:cxnSpLocks/>
            <a:endCxn id="22" idx="0"/>
          </p:cNvCxnSpPr>
          <p:nvPr/>
        </p:nvCxnSpPr>
        <p:spPr>
          <a:xfrm rot="16200000" flipH="1">
            <a:off x="8156795" y="5146613"/>
            <a:ext cx="43666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2">
            <a:extLst>
              <a:ext uri="{FF2B5EF4-FFF2-40B4-BE49-F238E27FC236}">
                <a16:creationId xmlns:a16="http://schemas.microsoft.com/office/drawing/2014/main" id="{54E61A41-D95C-42BA-9FE5-695811C16434}"/>
              </a:ext>
            </a:extLst>
          </p:cNvPr>
          <p:cNvCxnSpPr>
            <a:cxnSpLocks/>
          </p:cNvCxnSpPr>
          <p:nvPr/>
        </p:nvCxnSpPr>
        <p:spPr>
          <a:xfrm>
            <a:off x="9443677" y="4893366"/>
            <a:ext cx="2089896" cy="485269"/>
          </a:xfrm>
          <a:prstGeom prst="bentConnector3">
            <a:avLst>
              <a:gd name="adj1" fmla="val 1001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1EF46E9-0427-4297-A531-69EB58AACC4D}"/>
              </a:ext>
            </a:extLst>
          </p:cNvPr>
          <p:cNvSpPr txBox="1"/>
          <p:nvPr/>
        </p:nvSpPr>
        <p:spPr>
          <a:xfrm>
            <a:off x="8077612" y="6161195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FireView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5244F2-3973-488C-8C2C-88F13B44A519}"/>
              </a:ext>
            </a:extLst>
          </p:cNvPr>
          <p:cNvSpPr txBox="1"/>
          <p:nvPr/>
        </p:nvSpPr>
        <p:spPr>
          <a:xfrm>
            <a:off x="9187380" y="6158463"/>
            <a:ext cx="5581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ODA DB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C1A64-B936-4D13-93DE-9E628AC4B86C}"/>
              </a:ext>
            </a:extLst>
          </p:cNvPr>
          <p:cNvSpPr txBox="1"/>
          <p:nvPr/>
        </p:nvSpPr>
        <p:spPr>
          <a:xfrm>
            <a:off x="10148628" y="6158463"/>
            <a:ext cx="583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ETAC DB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C2AC0E-A978-400A-A586-F303D8D636AF}"/>
              </a:ext>
            </a:extLst>
          </p:cNvPr>
          <p:cNvSpPr txBox="1"/>
          <p:nvPr/>
        </p:nvSpPr>
        <p:spPr>
          <a:xfrm>
            <a:off x="11183065" y="6135305"/>
            <a:ext cx="7954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CAPTO/DCCS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4766BD8-1BCF-433A-8C49-5EEADB6EB1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85574" y="5364949"/>
            <a:ext cx="727806" cy="8024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15AF3AE-E2DC-4D76-81B4-96B4CAE52DE8}"/>
              </a:ext>
            </a:extLst>
          </p:cNvPr>
          <p:cNvSpPr txBox="1"/>
          <p:nvPr/>
        </p:nvSpPr>
        <p:spPr>
          <a:xfrm>
            <a:off x="7110382" y="6167402"/>
            <a:ext cx="3962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IBAS</a:t>
            </a:r>
          </a:p>
        </p:txBody>
      </p:sp>
      <p:cxnSp>
        <p:nvCxnSpPr>
          <p:cNvPr id="36" name="Elbow Connector 29">
            <a:extLst>
              <a:ext uri="{FF2B5EF4-FFF2-40B4-BE49-F238E27FC236}">
                <a16:creationId xmlns:a16="http://schemas.microsoft.com/office/drawing/2014/main" id="{397A25C2-A506-4C3F-A81D-2A89FF70E7D2}"/>
              </a:ext>
            </a:extLst>
          </p:cNvPr>
          <p:cNvCxnSpPr/>
          <p:nvPr/>
        </p:nvCxnSpPr>
        <p:spPr>
          <a:xfrm rot="10800000" flipV="1">
            <a:off x="7340689" y="4897107"/>
            <a:ext cx="2185623" cy="461635"/>
          </a:xfrm>
          <a:prstGeom prst="bentConnector3">
            <a:avLst>
              <a:gd name="adj1" fmla="val 9996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19C00A2-6F74-4517-949E-D7C998F9BE8B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V="1">
            <a:off x="8415135" y="1903701"/>
            <a:ext cx="920377" cy="11549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29">
            <a:extLst>
              <a:ext uri="{FF2B5EF4-FFF2-40B4-BE49-F238E27FC236}">
                <a16:creationId xmlns:a16="http://schemas.microsoft.com/office/drawing/2014/main" id="{6A775355-4E86-43D6-A31F-E54AB94ABA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10185" y="2020967"/>
            <a:ext cx="579813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19">
            <a:extLst>
              <a:ext uri="{FF2B5EF4-FFF2-40B4-BE49-F238E27FC236}">
                <a16:creationId xmlns:a16="http://schemas.microsoft.com/office/drawing/2014/main" id="{3D780F6F-91A2-4AE6-BE12-2B861F904B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22200" y="5134833"/>
            <a:ext cx="436669" cy="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19">
            <a:extLst>
              <a:ext uri="{FF2B5EF4-FFF2-40B4-BE49-F238E27FC236}">
                <a16:creationId xmlns:a16="http://schemas.microsoft.com/office/drawing/2014/main" id="{366C62E7-AB96-412D-9EB2-0F4FE4C402F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30977" y="4925615"/>
            <a:ext cx="870012" cy="86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53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EB70386-528D-4E6F-B9F7-8B26582ECE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141E5C-4534-4960-B3C3-131DA5AAE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2" y="195129"/>
            <a:ext cx="11845555" cy="62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2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9B82F6-10BE-48AB-BB27-06915600FE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mage result for analytics">
            <a:extLst>
              <a:ext uri="{FF2B5EF4-FFF2-40B4-BE49-F238E27FC236}">
                <a16:creationId xmlns:a16="http://schemas.microsoft.com/office/drawing/2014/main" id="{3BEF580D-7823-431A-988C-7581B40A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41" y="516385"/>
            <a:ext cx="8663387" cy="4854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2" descr="Image result for analytics">
            <a:extLst>
              <a:ext uri="{FF2B5EF4-FFF2-40B4-BE49-F238E27FC236}">
                <a16:creationId xmlns:a16="http://schemas.microsoft.com/office/drawing/2014/main" id="{2A738C00-8311-4604-8BC8-30C1D6452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54" y="3897411"/>
            <a:ext cx="2473422" cy="1386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0" name="Graphic 8" descr="Teacher">
            <a:extLst>
              <a:ext uri="{FF2B5EF4-FFF2-40B4-BE49-F238E27FC236}">
                <a16:creationId xmlns:a16="http://schemas.microsoft.com/office/drawing/2014/main" id="{DBBD8142-175F-47E2-8895-88970F8D5458}"/>
              </a:ext>
            </a:extLst>
          </p:cNvPr>
          <p:cNvGrpSpPr/>
          <p:nvPr/>
        </p:nvGrpSpPr>
        <p:grpSpPr>
          <a:xfrm>
            <a:off x="545097" y="3521613"/>
            <a:ext cx="3957277" cy="2581971"/>
            <a:chOff x="545097" y="3521613"/>
            <a:chExt cx="3957277" cy="258197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BBD1AF5-CC7C-40C4-8329-1E041B78C499}"/>
                </a:ext>
              </a:extLst>
            </p:cNvPr>
            <p:cNvSpPr/>
            <p:nvPr/>
          </p:nvSpPr>
          <p:spPr>
            <a:xfrm>
              <a:off x="1249818" y="3521613"/>
              <a:ext cx="3252556" cy="2133463"/>
            </a:xfrm>
            <a:custGeom>
              <a:avLst/>
              <a:gdLst>
                <a:gd name="connsiteX0" fmla="*/ 3071859 w 3252555"/>
                <a:gd name="connsiteY0" fmla="*/ 0 h 2258719"/>
                <a:gd name="connsiteX1" fmla="*/ 180698 w 3252555"/>
                <a:gd name="connsiteY1" fmla="*/ 0 h 2258719"/>
                <a:gd name="connsiteX2" fmla="*/ 0 w 3252555"/>
                <a:gd name="connsiteY2" fmla="*/ 180698 h 2258719"/>
                <a:gd name="connsiteX3" fmla="*/ 0 w 3252555"/>
                <a:gd name="connsiteY3" fmla="*/ 835726 h 2258719"/>
                <a:gd name="connsiteX4" fmla="*/ 162628 w 3252555"/>
                <a:gd name="connsiteY4" fmla="*/ 813139 h 2258719"/>
                <a:gd name="connsiteX5" fmla="*/ 271046 w 3252555"/>
                <a:gd name="connsiteY5" fmla="*/ 822174 h 2258719"/>
                <a:gd name="connsiteX6" fmla="*/ 271046 w 3252555"/>
                <a:gd name="connsiteY6" fmla="*/ 271046 h 2258719"/>
                <a:gd name="connsiteX7" fmla="*/ 2981510 w 3252555"/>
                <a:gd name="connsiteY7" fmla="*/ 271046 h 2258719"/>
                <a:gd name="connsiteX8" fmla="*/ 2981510 w 3252555"/>
                <a:gd name="connsiteY8" fmla="*/ 1987673 h 2258719"/>
                <a:gd name="connsiteX9" fmla="*/ 1450098 w 3252555"/>
                <a:gd name="connsiteY9" fmla="*/ 1987673 h 2258719"/>
                <a:gd name="connsiteX10" fmla="*/ 1192604 w 3252555"/>
                <a:gd name="connsiteY10" fmla="*/ 2258719 h 2258719"/>
                <a:gd name="connsiteX11" fmla="*/ 3071859 w 3252555"/>
                <a:gd name="connsiteY11" fmla="*/ 2258719 h 2258719"/>
                <a:gd name="connsiteX12" fmla="*/ 3252556 w 3252555"/>
                <a:gd name="connsiteY12" fmla="*/ 2078022 h 2258719"/>
                <a:gd name="connsiteX13" fmla="*/ 3252556 w 3252555"/>
                <a:gd name="connsiteY13" fmla="*/ 180698 h 2258719"/>
                <a:gd name="connsiteX14" fmla="*/ 3071859 w 3252555"/>
                <a:gd name="connsiteY14" fmla="*/ 0 h 225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52555" h="2258719">
                  <a:moveTo>
                    <a:pt x="3071859" y="0"/>
                  </a:moveTo>
                  <a:lnTo>
                    <a:pt x="180698" y="0"/>
                  </a:lnTo>
                  <a:cubicBezTo>
                    <a:pt x="81314" y="0"/>
                    <a:pt x="0" y="81314"/>
                    <a:pt x="0" y="180698"/>
                  </a:cubicBezTo>
                  <a:lnTo>
                    <a:pt x="0" y="835726"/>
                  </a:lnTo>
                  <a:cubicBezTo>
                    <a:pt x="49692" y="822174"/>
                    <a:pt x="108419" y="813139"/>
                    <a:pt x="162628" y="813139"/>
                  </a:cubicBezTo>
                  <a:cubicBezTo>
                    <a:pt x="198767" y="813139"/>
                    <a:pt x="234907" y="817656"/>
                    <a:pt x="271046" y="822174"/>
                  </a:cubicBezTo>
                  <a:lnTo>
                    <a:pt x="271046" y="271046"/>
                  </a:lnTo>
                  <a:lnTo>
                    <a:pt x="2981510" y="271046"/>
                  </a:lnTo>
                  <a:lnTo>
                    <a:pt x="2981510" y="1987673"/>
                  </a:lnTo>
                  <a:lnTo>
                    <a:pt x="1450098" y="1987673"/>
                  </a:lnTo>
                  <a:lnTo>
                    <a:pt x="1192604" y="2258719"/>
                  </a:lnTo>
                  <a:lnTo>
                    <a:pt x="3071859" y="2258719"/>
                  </a:lnTo>
                  <a:cubicBezTo>
                    <a:pt x="3171242" y="2258719"/>
                    <a:pt x="3252556" y="2177405"/>
                    <a:pt x="3252556" y="2078022"/>
                  </a:cubicBezTo>
                  <a:lnTo>
                    <a:pt x="3252556" y="180698"/>
                  </a:lnTo>
                  <a:cubicBezTo>
                    <a:pt x="3252556" y="81314"/>
                    <a:pt x="3171242" y="0"/>
                    <a:pt x="3071859" y="0"/>
                  </a:cubicBezTo>
                </a:path>
              </a:pathLst>
            </a:custGeom>
            <a:solidFill>
              <a:srgbClr val="F3C71B"/>
            </a:solidFill>
            <a:ln w="45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2DD203-1B8E-489B-84FD-8F49B5AEC95C}"/>
                </a:ext>
              </a:extLst>
            </p:cNvPr>
            <p:cNvSpPr/>
            <p:nvPr/>
          </p:nvSpPr>
          <p:spPr>
            <a:xfrm>
              <a:off x="1032896" y="4515450"/>
              <a:ext cx="767965" cy="767965"/>
            </a:xfrm>
            <a:custGeom>
              <a:avLst/>
              <a:gdLst>
                <a:gd name="connsiteX0" fmla="*/ 384067 w 767964"/>
                <a:gd name="connsiteY0" fmla="*/ 767965 h 767964"/>
                <a:gd name="connsiteX1" fmla="*/ 768050 w 767964"/>
                <a:gd name="connsiteY1" fmla="*/ 383982 h 767964"/>
                <a:gd name="connsiteX2" fmla="*/ 384067 w 767964"/>
                <a:gd name="connsiteY2" fmla="*/ 0 h 767964"/>
                <a:gd name="connsiteX3" fmla="*/ 85 w 767964"/>
                <a:gd name="connsiteY3" fmla="*/ 383982 h 767964"/>
                <a:gd name="connsiteX4" fmla="*/ 384067 w 767964"/>
                <a:gd name="connsiteY4" fmla="*/ 767965 h 76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964" h="767964">
                  <a:moveTo>
                    <a:pt x="384067" y="767965"/>
                  </a:moveTo>
                  <a:cubicBezTo>
                    <a:pt x="596387" y="767965"/>
                    <a:pt x="768050" y="596302"/>
                    <a:pt x="768050" y="383982"/>
                  </a:cubicBezTo>
                  <a:cubicBezTo>
                    <a:pt x="768050" y="171663"/>
                    <a:pt x="596387" y="0"/>
                    <a:pt x="384067" y="0"/>
                  </a:cubicBezTo>
                  <a:cubicBezTo>
                    <a:pt x="171748" y="0"/>
                    <a:pt x="85" y="171663"/>
                    <a:pt x="85" y="383982"/>
                  </a:cubicBezTo>
                  <a:cubicBezTo>
                    <a:pt x="-4432" y="596302"/>
                    <a:pt x="171748" y="767965"/>
                    <a:pt x="384067" y="767965"/>
                  </a:cubicBezTo>
                </a:path>
              </a:pathLst>
            </a:custGeom>
            <a:solidFill>
              <a:srgbClr val="EA812A"/>
            </a:solidFill>
            <a:ln w="45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E2DA74F-D172-4469-BD21-3F658CD3C56D}"/>
                </a:ext>
              </a:extLst>
            </p:cNvPr>
            <p:cNvSpPr/>
            <p:nvPr/>
          </p:nvSpPr>
          <p:spPr>
            <a:xfrm>
              <a:off x="545097" y="4748352"/>
              <a:ext cx="2349068" cy="1355232"/>
            </a:xfrm>
            <a:custGeom>
              <a:avLst/>
              <a:gdLst>
                <a:gd name="connsiteX0" fmla="*/ 2349068 w 2349068"/>
                <a:gd name="connsiteY0" fmla="*/ 87836 h 1355231"/>
                <a:gd name="connsiteX1" fmla="*/ 2082539 w 2349068"/>
                <a:gd name="connsiteY1" fmla="*/ 29109 h 1355231"/>
                <a:gd name="connsiteX2" fmla="*/ 2046400 w 2349068"/>
                <a:gd name="connsiteY2" fmla="*/ 65249 h 1355231"/>
                <a:gd name="connsiteX3" fmla="*/ 1386854 w 2349068"/>
                <a:gd name="connsiteY3" fmla="*/ 751899 h 1355231"/>
                <a:gd name="connsiteX4" fmla="*/ 1188086 w 2349068"/>
                <a:gd name="connsiteY4" fmla="*/ 670586 h 1355231"/>
                <a:gd name="connsiteX5" fmla="*/ 871866 w 2349068"/>
                <a:gd name="connsiteY5" fmla="*/ 629928 h 1355231"/>
                <a:gd name="connsiteX6" fmla="*/ 555645 w 2349068"/>
                <a:gd name="connsiteY6" fmla="*/ 679620 h 1355231"/>
                <a:gd name="connsiteX7" fmla="*/ 153593 w 2349068"/>
                <a:gd name="connsiteY7" fmla="*/ 891940 h 1355231"/>
                <a:gd name="connsiteX8" fmla="*/ 94866 w 2349068"/>
                <a:gd name="connsiteY8" fmla="*/ 995841 h 1355231"/>
                <a:gd name="connsiteX9" fmla="*/ 0 w 2349068"/>
                <a:gd name="connsiteY9" fmla="*/ 1393376 h 1355231"/>
                <a:gd name="connsiteX10" fmla="*/ 1350714 w 2349068"/>
                <a:gd name="connsiteY10" fmla="*/ 1393376 h 1355231"/>
                <a:gd name="connsiteX11" fmla="*/ 1350714 w 2349068"/>
                <a:gd name="connsiteY11" fmla="*/ 1388858 h 1355231"/>
                <a:gd name="connsiteX12" fmla="*/ 1734696 w 2349068"/>
                <a:gd name="connsiteY12" fmla="*/ 941632 h 1355231"/>
                <a:gd name="connsiteX13" fmla="*/ 2326481 w 2349068"/>
                <a:gd name="connsiteY13" fmla="*/ 318225 h 1355231"/>
                <a:gd name="connsiteX14" fmla="*/ 2349068 w 2349068"/>
                <a:gd name="connsiteY14" fmla="*/ 87836 h 135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49068" h="1355231">
                  <a:moveTo>
                    <a:pt x="2349068" y="87836"/>
                  </a:moveTo>
                  <a:cubicBezTo>
                    <a:pt x="2290342" y="-2513"/>
                    <a:pt x="2172888" y="-25100"/>
                    <a:pt x="2082539" y="29109"/>
                  </a:cubicBezTo>
                  <a:cubicBezTo>
                    <a:pt x="2064470" y="38144"/>
                    <a:pt x="2055435" y="56214"/>
                    <a:pt x="2046400" y="65249"/>
                  </a:cubicBezTo>
                  <a:lnTo>
                    <a:pt x="1386854" y="751899"/>
                  </a:lnTo>
                  <a:cubicBezTo>
                    <a:pt x="1323610" y="720277"/>
                    <a:pt x="1255848" y="693173"/>
                    <a:pt x="1188086" y="670586"/>
                  </a:cubicBezTo>
                  <a:cubicBezTo>
                    <a:pt x="1084185" y="652516"/>
                    <a:pt x="975767" y="629928"/>
                    <a:pt x="871866" y="629928"/>
                  </a:cubicBezTo>
                  <a:cubicBezTo>
                    <a:pt x="767965" y="629928"/>
                    <a:pt x="659546" y="647998"/>
                    <a:pt x="555645" y="679620"/>
                  </a:cubicBezTo>
                  <a:cubicBezTo>
                    <a:pt x="402052" y="720277"/>
                    <a:pt x="266529" y="797074"/>
                    <a:pt x="153593" y="891940"/>
                  </a:cubicBezTo>
                  <a:cubicBezTo>
                    <a:pt x="126488" y="919045"/>
                    <a:pt x="103901" y="959702"/>
                    <a:pt x="94866" y="995841"/>
                  </a:cubicBezTo>
                  <a:lnTo>
                    <a:pt x="0" y="1393376"/>
                  </a:lnTo>
                  <a:lnTo>
                    <a:pt x="1350714" y="1393376"/>
                  </a:lnTo>
                  <a:lnTo>
                    <a:pt x="1350714" y="1388858"/>
                  </a:lnTo>
                  <a:lnTo>
                    <a:pt x="1734696" y="941632"/>
                  </a:lnTo>
                  <a:lnTo>
                    <a:pt x="2326481" y="318225"/>
                  </a:lnTo>
                  <a:cubicBezTo>
                    <a:pt x="2380690" y="264016"/>
                    <a:pt x="2398760" y="160115"/>
                    <a:pt x="2349068" y="87836"/>
                  </a:cubicBezTo>
                </a:path>
              </a:pathLst>
            </a:custGeom>
            <a:solidFill>
              <a:srgbClr val="2CBCA1"/>
            </a:solidFill>
            <a:ln w="451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70353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09CB8A2-FD04-48AF-A49E-83C3C5A02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5375C-9336-44C5-9606-195073E6E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79" y="-2310424"/>
            <a:ext cx="9925050" cy="9925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4333C8-A6D6-4A3A-BC30-CD68AF6ED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424" y="513165"/>
            <a:ext cx="6324832" cy="38504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03D38-E63D-4081-B5C8-359378781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767" y="1724629"/>
            <a:ext cx="4373056" cy="5739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D0CF75-4231-412B-8F75-0B9D050FA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78395" y="1353933"/>
            <a:ext cx="6260693" cy="62606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411398-D81B-4832-9736-544B146F12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545"/>
          <a:stretch/>
        </p:blipFill>
        <p:spPr>
          <a:xfrm>
            <a:off x="7742171" y="2911203"/>
            <a:ext cx="3894228" cy="31461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EE3A02-121B-49E0-B475-7D321CB3A7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661" r="11545"/>
          <a:stretch/>
        </p:blipFill>
        <p:spPr>
          <a:xfrm>
            <a:off x="379378" y="3123244"/>
            <a:ext cx="1663879" cy="296504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8EBED5E-EEF2-4672-A4AE-CA3D3C118E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78" y="3429000"/>
            <a:ext cx="1663879" cy="7371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811DEB-C277-4AF2-94B0-850000332C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007"/>
          <a:stretch/>
        </p:blipFill>
        <p:spPr>
          <a:xfrm>
            <a:off x="378821" y="4166183"/>
            <a:ext cx="1663879" cy="6412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0D22AC-466F-4997-9179-78D1E1EFAF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007"/>
          <a:stretch/>
        </p:blipFill>
        <p:spPr>
          <a:xfrm>
            <a:off x="378821" y="4807482"/>
            <a:ext cx="1663879" cy="641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DC2160D-7856-415B-9438-E42BCC07CD4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007"/>
          <a:stretch/>
        </p:blipFill>
        <p:spPr>
          <a:xfrm>
            <a:off x="378821" y="5436028"/>
            <a:ext cx="1663879" cy="6412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9CBDD22-DC4A-445D-B0F8-EF9123CE6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297" y="6113011"/>
            <a:ext cx="542925" cy="419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0929309-695C-4424-B4AB-AAC68985D0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159" y="6117875"/>
            <a:ext cx="457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67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7FFEDAF-88A7-4DBE-B4B9-0CFD24EAEB6A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7B7B61B-79B6-43CA-81C8-3E46B5D7FE1B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47" y="268392"/>
            <a:ext cx="6568091" cy="6398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4" name="Picture 2" descr="Image result for silverlight architecture">
            <a:extLst>
              <a:ext uri="{FF2B5EF4-FFF2-40B4-BE49-F238E27FC236}">
                <a16:creationId xmlns:a16="http://schemas.microsoft.com/office/drawing/2014/main" id="{9276B268-89ED-4CE6-96D7-5AE17FD8D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22"/>
          <a:stretch/>
        </p:blipFill>
        <p:spPr bwMode="auto">
          <a:xfrm>
            <a:off x="7231324" y="3725747"/>
            <a:ext cx="4671688" cy="286148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>
            <a:extLst>
              <a:ext uri="{FF2B5EF4-FFF2-40B4-BE49-F238E27FC236}">
                <a16:creationId xmlns:a16="http://schemas.microsoft.com/office/drawing/2014/main" id="{CB390703-9CFB-4315-B458-06F26D324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926" y="373874"/>
            <a:ext cx="4508827" cy="29730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500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D9B1B0-4C32-4200-B191-DA6DDCCF40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9DD362-C91E-4939-8ED4-684DDCA86C7B}"/>
              </a:ext>
            </a:extLst>
          </p:cNvPr>
          <p:cNvGrpSpPr/>
          <p:nvPr/>
        </p:nvGrpSpPr>
        <p:grpSpPr>
          <a:xfrm>
            <a:off x="1603840" y="893827"/>
            <a:ext cx="8984318" cy="5070345"/>
            <a:chOff x="1349291" y="975348"/>
            <a:chExt cx="8984318" cy="50703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BEB0033-B279-43F8-AC37-B625721AD47D}"/>
                </a:ext>
              </a:extLst>
            </p:cNvPr>
            <p:cNvGrpSpPr/>
            <p:nvPr/>
          </p:nvGrpSpPr>
          <p:grpSpPr>
            <a:xfrm>
              <a:off x="1349291" y="975348"/>
              <a:ext cx="8984318" cy="5070345"/>
              <a:chOff x="2966851" y="988210"/>
              <a:chExt cx="9014253" cy="51247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C6E6EB0-E3B8-4609-A3FC-73900F7879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3599" t="13113" r="13184" b="13209"/>
              <a:stretch/>
            </p:blipFill>
            <p:spPr>
              <a:xfrm>
                <a:off x="2966851" y="988210"/>
                <a:ext cx="9014253" cy="512475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50D9D23B-9DC8-4113-9EEB-FD80CA079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9669" y="1348137"/>
                <a:ext cx="1485900" cy="466725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ED0CD2-A76C-4E44-A758-4D7C45567058}"/>
                </a:ext>
              </a:extLst>
            </p:cNvPr>
            <p:cNvSpPr/>
            <p:nvPr/>
          </p:nvSpPr>
          <p:spPr>
            <a:xfrm>
              <a:off x="2476870" y="1304820"/>
              <a:ext cx="6702639" cy="419509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F841601-1B01-4391-BFF8-89F0867BEC79}"/>
              </a:ext>
            </a:extLst>
          </p:cNvPr>
          <p:cNvPicPr/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942" y="1223299"/>
            <a:ext cx="6676115" cy="386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DEAF1E-6949-4AA7-9FC5-822571CC8C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00" y="5027866"/>
            <a:ext cx="5410200" cy="390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99619C-6EB7-4F04-BC3C-6D3B821A79D0}"/>
              </a:ext>
            </a:extLst>
          </p:cNvPr>
          <p:cNvSpPr/>
          <p:nvPr/>
        </p:nvSpPr>
        <p:spPr>
          <a:xfrm>
            <a:off x="2757942" y="1966452"/>
            <a:ext cx="113078" cy="216309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9EEA69-32BB-40DE-AA9B-D9CEC6972385}"/>
              </a:ext>
            </a:extLst>
          </p:cNvPr>
          <p:cNvSpPr/>
          <p:nvPr/>
        </p:nvSpPr>
        <p:spPr>
          <a:xfrm rot="5400000">
            <a:off x="5181593" y="2724538"/>
            <a:ext cx="113078" cy="216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98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806D9B-0750-4C18-93BD-860A0EAD51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A88A3-0D4D-4D71-95F8-D38FD7FB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22" y="195129"/>
            <a:ext cx="11845555" cy="6273328"/>
          </a:xfrm>
          <a:prstGeom prst="rect">
            <a:avLst/>
          </a:prstGeom>
        </p:spPr>
      </p:pic>
      <p:pic>
        <p:nvPicPr>
          <p:cNvPr id="1026" name="Picture 2" descr="Image result for ios desktop wallpaper&quot;">
            <a:extLst>
              <a:ext uri="{FF2B5EF4-FFF2-40B4-BE49-F238E27FC236}">
                <a16:creationId xmlns:a16="http://schemas.microsoft.com/office/drawing/2014/main" id="{89240269-0FA5-4F7C-959D-7E588774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43" y="389543"/>
            <a:ext cx="4085080" cy="229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ios desktop wallpaper&quot;">
            <a:extLst>
              <a:ext uri="{FF2B5EF4-FFF2-40B4-BE49-F238E27FC236}">
                <a16:creationId xmlns:a16="http://schemas.microsoft.com/office/drawing/2014/main" id="{AA0B3B92-3232-47DE-91CA-95B3BC133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777" y="389543"/>
            <a:ext cx="4085080" cy="229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ios desktop wallpaper&quot;">
            <a:extLst>
              <a:ext uri="{FF2B5EF4-FFF2-40B4-BE49-F238E27FC236}">
                <a16:creationId xmlns:a16="http://schemas.microsoft.com/office/drawing/2014/main" id="{47B8EC4A-5604-4D27-A5A5-61FC3E3FF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43" y="3730629"/>
            <a:ext cx="4085080" cy="229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ios desktop wallpaper&quot;">
            <a:extLst>
              <a:ext uri="{FF2B5EF4-FFF2-40B4-BE49-F238E27FC236}">
                <a16:creationId xmlns:a16="http://schemas.microsoft.com/office/drawing/2014/main" id="{3A28F6A2-F16E-44AC-AD0C-E431EB1C8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777" y="3658864"/>
            <a:ext cx="4085080" cy="229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1B5AC6-B320-4C46-8671-79EE9C6EE5A7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22" y="481023"/>
            <a:ext cx="3303036" cy="211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F7A7E3-2B65-43E8-A5AB-6DF323B9248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599637" y="490186"/>
            <a:ext cx="3379360" cy="21039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55EB39-0A0F-4B9C-B3EA-0167917FD6BA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1246822" y="3860012"/>
            <a:ext cx="3311722" cy="20390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63DF7A-B189-425C-BBE7-05D547041500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7633456" y="3860012"/>
            <a:ext cx="3345541" cy="197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8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753522-73B1-4777-8FF9-40DCF6947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6398E1-D28B-4FFE-93B9-5456191A0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8840" y="-2204648"/>
            <a:ext cx="11124766" cy="961072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440807-9392-4D2A-A0D7-91F8CF965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83" y="513367"/>
            <a:ext cx="7183120" cy="372765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6A58C2-5F29-4382-82B2-37A5CEBD64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79989" y="2495605"/>
            <a:ext cx="4871425" cy="6260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4E2B58-FF9C-438F-8F6F-59CE715C6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039" y="4410959"/>
            <a:ext cx="3661323" cy="2429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665006-B823-445D-AD76-E8FA56ABC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5240" y="4788070"/>
            <a:ext cx="4572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8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3"/>
    </mc:Choice>
    <mc:Fallback xmlns="">
      <p:transition spd="slow" advTm="904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BDAC98-8F6F-440F-835A-D516AC2C8E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D98BF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B92E7C-7D03-4AEA-A268-377F528D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79814" y="391860"/>
            <a:ext cx="6260693" cy="62606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51147D7-0C36-4B30-A406-6661AAEF7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545"/>
          <a:stretch/>
        </p:blipFill>
        <p:spPr>
          <a:xfrm>
            <a:off x="4343590" y="1949130"/>
            <a:ext cx="3894228" cy="3146151"/>
          </a:xfrm>
          <a:prstGeom prst="rect">
            <a:avLst/>
          </a:prstGeom>
        </p:spPr>
      </p:pic>
      <p:pic>
        <p:nvPicPr>
          <p:cNvPr id="1028" name="Picture 4" descr="Image result for couchbase logo&quot;">
            <a:extLst>
              <a:ext uri="{FF2B5EF4-FFF2-40B4-BE49-F238E27FC236}">
                <a16:creationId xmlns:a16="http://schemas.microsoft.com/office/drawing/2014/main" id="{D80B1375-09D5-44C1-9447-DEE22DF01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205" y="3016342"/>
            <a:ext cx="2931592" cy="67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C142BC9-E3C2-434C-BB10-09180EE054BB}"/>
              </a:ext>
            </a:extLst>
          </p:cNvPr>
          <p:cNvSpPr/>
          <p:nvPr/>
        </p:nvSpPr>
        <p:spPr>
          <a:xfrm>
            <a:off x="2949230" y="5392846"/>
            <a:ext cx="3466426" cy="513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Online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54F81ED-F1A4-4216-A823-CD0EAF70C474}"/>
              </a:ext>
            </a:extLst>
          </p:cNvPr>
          <p:cNvSpPr/>
          <p:nvPr/>
        </p:nvSpPr>
        <p:spPr>
          <a:xfrm>
            <a:off x="6676690" y="5392846"/>
            <a:ext cx="2865980" cy="513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Offline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779B1E-492E-4670-A63A-23B6AB605B35}"/>
              </a:ext>
            </a:extLst>
          </p:cNvPr>
          <p:cNvSpPr txBox="1"/>
          <p:nvPr/>
        </p:nvSpPr>
        <p:spPr>
          <a:xfrm>
            <a:off x="11220307" y="3522207"/>
            <a:ext cx="84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Lite</a:t>
            </a:r>
          </a:p>
        </p:txBody>
      </p:sp>
      <p:pic>
        <p:nvPicPr>
          <p:cNvPr id="1030" name="Picture 6" descr="Image result for AWS&quot;">
            <a:extLst>
              <a:ext uri="{FF2B5EF4-FFF2-40B4-BE49-F238E27FC236}">
                <a16:creationId xmlns:a16="http://schemas.microsoft.com/office/drawing/2014/main" id="{390F8CBC-098D-4AD7-8BB4-2CBAF84ED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14" y="2234607"/>
            <a:ext cx="1410443" cy="84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ulesoft&quot;">
            <a:extLst>
              <a:ext uri="{FF2B5EF4-FFF2-40B4-BE49-F238E27FC236}">
                <a16:creationId xmlns:a16="http://schemas.microsoft.com/office/drawing/2014/main" id="{AC239E6B-416B-4E42-9692-DF0941E97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62" y="4774553"/>
            <a:ext cx="2243455" cy="161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couchbase logo&quot;">
            <a:extLst>
              <a:ext uri="{FF2B5EF4-FFF2-40B4-BE49-F238E27FC236}">
                <a16:creationId xmlns:a16="http://schemas.microsoft.com/office/drawing/2014/main" id="{36CC9F58-981A-42CB-8E63-F7FB9A21A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7" y="3659945"/>
            <a:ext cx="2243455" cy="51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519E9A7-FCED-4642-A15B-7069CC3F8AFC}"/>
              </a:ext>
            </a:extLst>
          </p:cNvPr>
          <p:cNvSpPr txBox="1"/>
          <p:nvPr/>
        </p:nvSpPr>
        <p:spPr>
          <a:xfrm>
            <a:off x="1508135" y="4045427"/>
            <a:ext cx="138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Server</a:t>
            </a:r>
          </a:p>
        </p:txBody>
      </p:sp>
      <p:sp>
        <p:nvSpPr>
          <p:cNvPr id="22" name="AutoShape 10" descr="Image result for adobe DAM&quot;">
            <a:extLst>
              <a:ext uri="{FF2B5EF4-FFF2-40B4-BE49-F238E27FC236}">
                <a16:creationId xmlns:a16="http://schemas.microsoft.com/office/drawing/2014/main" id="{9BDD9849-037A-49AD-AC49-438FFA127C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68805" y="301805"/>
            <a:ext cx="3279595" cy="327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2" name="Picture 18" descr="Image result for adobe logo&quot;">
            <a:extLst>
              <a:ext uri="{FF2B5EF4-FFF2-40B4-BE49-F238E27FC236}">
                <a16:creationId xmlns:a16="http://schemas.microsoft.com/office/drawing/2014/main" id="{06BC5E3A-4E2B-4CF2-996C-C4E18ED0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9" y="391859"/>
            <a:ext cx="2725137" cy="134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9F12B82-287E-4B66-95FE-5FFB82F990E5}"/>
              </a:ext>
            </a:extLst>
          </p:cNvPr>
          <p:cNvSpPr txBox="1"/>
          <p:nvPr/>
        </p:nvSpPr>
        <p:spPr>
          <a:xfrm>
            <a:off x="1716949" y="1281072"/>
            <a:ext cx="1383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UI Black" panose="020B0A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rPr>
              <a:t>DAM</a:t>
            </a:r>
          </a:p>
        </p:txBody>
      </p:sp>
    </p:spTree>
    <p:extLst>
      <p:ext uri="{BB962C8B-B14F-4D97-AF65-F5344CB8AC3E}">
        <p14:creationId xmlns:p14="http://schemas.microsoft.com/office/powerpoint/2010/main" val="3881083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2C9D4D7-25CB-4035-8DD2-4F609F0CF0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413C9-2F39-437A-A53A-FFE40567D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3599" t="13113" r="13184" b="13209"/>
          <a:stretch/>
        </p:blipFill>
        <p:spPr>
          <a:xfrm>
            <a:off x="1987421" y="900337"/>
            <a:ext cx="8444203" cy="480066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C7A5FB-A37A-4E85-8F40-5D2E2B4061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04" t="2262" r="22380"/>
          <a:stretch/>
        </p:blipFill>
        <p:spPr>
          <a:xfrm>
            <a:off x="3095625" y="1228724"/>
            <a:ext cx="6219825" cy="39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700A4E-78D9-4D1D-93B3-0D00D38AA272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1" descr="C:\Users\jms1417\AppData\Local\Temp\A350_XWB_Customer_Definition_Centre_Meet_Virtual_Reality.jpg">
            <a:extLst>
              <a:ext uri="{FF2B5EF4-FFF2-40B4-BE49-F238E27FC236}">
                <a16:creationId xmlns:a16="http://schemas.microsoft.com/office/drawing/2014/main" id="{B6787400-F057-474D-8304-DBB22B029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b="5873"/>
          <a:stretch/>
        </p:blipFill>
        <p:spPr bwMode="auto">
          <a:xfrm>
            <a:off x="1139062" y="671483"/>
            <a:ext cx="9913873" cy="551503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EA71391-A842-4ACE-BB20-F001E49636B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2559900" y="671483"/>
            <a:ext cx="7654933" cy="55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8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314060A-7EAB-47E1-8B63-7F10D21177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result for marketing meeting">
            <a:extLst>
              <a:ext uri="{FF2B5EF4-FFF2-40B4-BE49-F238E27FC236}">
                <a16:creationId xmlns:a16="http://schemas.microsoft.com/office/drawing/2014/main" id="{BC21689F-0641-48AB-A7D5-49EE8D52F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00" b="95167" l="10000" r="90000">
                        <a14:foregroundMark x1="42333" y1="52333" x2="42333" y2="52333"/>
                        <a14:foregroundMark x1="43111" y1="57167" x2="43111" y2="57167"/>
                        <a14:foregroundMark x1="55556" y1="58333" x2="55556" y2="58333"/>
                        <a14:foregroundMark x1="54222" y1="57667" x2="54222" y2="57667"/>
                        <a14:foregroundMark x1="60667" y1="61000" x2="60667" y2="61000"/>
                        <a14:foregroundMark x1="60333" y1="65667" x2="60333" y2="65667"/>
                        <a14:foregroundMark x1="53556" y1="66333" x2="53556" y2="66333"/>
                        <a14:foregroundMark x1="55111" y1="61500" x2="55111" y2="61500"/>
                        <a14:foregroundMark x1="55444" y1="36167" x2="55444" y2="36167"/>
                        <a14:foregroundMark x1="57444" y1="35000" x2="57444" y2="35000"/>
                        <a14:foregroundMark x1="46111" y1="21500" x2="46111" y2="21500"/>
                        <a14:foregroundMark x1="37556" y1="34667" x2="37556" y2="34667"/>
                        <a14:foregroundMark x1="38444" y1="39500" x2="38444" y2="39500"/>
                        <a14:foregroundMark x1="39222" y1="65833" x2="39222" y2="65833"/>
                        <a14:foregroundMark x1="51222" y1="74000" x2="51222" y2="74000"/>
                        <a14:foregroundMark x1="22889" y1="85500" x2="22889" y2="85500"/>
                        <a14:foregroundMark x1="30889" y1="95333" x2="30889" y2="95333"/>
                        <a14:foregroundMark x1="71000" y1="8333" x2="71000" y2="8333"/>
                        <a14:foregroundMark x1="63556" y1="8667" x2="63556" y2="8667"/>
                        <a14:foregroundMark x1="61222" y1="8000" x2="61222" y2="8000"/>
                        <a14:foregroundMark x1="59222" y1="8167" x2="59222" y2="8167"/>
                        <a14:foregroundMark x1="64222" y1="8000" x2="64222" y2="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888" y="3284376"/>
            <a:ext cx="5252552" cy="35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19EADC-9B26-40BD-81AD-57C3C8D92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98663"/>
            <a:ext cx="9140397" cy="51970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846C07-7F23-496C-A997-14A8154F3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68" y="1222719"/>
            <a:ext cx="6707931" cy="36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4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753522-73B1-4777-8FF9-40DCF6947F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64EFFD-44DF-47B2-B049-C7AC031FA4A1}"/>
              </a:ext>
            </a:extLst>
          </p:cNvPr>
          <p:cNvGrpSpPr/>
          <p:nvPr/>
        </p:nvGrpSpPr>
        <p:grpSpPr>
          <a:xfrm>
            <a:off x="1588873" y="978592"/>
            <a:ext cx="9014253" cy="5124750"/>
            <a:chOff x="1588873" y="959932"/>
            <a:chExt cx="9014253" cy="512475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D3E6EE-637C-49E0-8FFF-C2D70D74B0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3599" t="13113" r="13184" b="13209"/>
            <a:stretch/>
          </p:blipFill>
          <p:spPr>
            <a:xfrm>
              <a:off x="1588873" y="959932"/>
              <a:ext cx="9014253" cy="51247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2F6D47-D444-49D2-8468-00E9375BE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4793" y="1319561"/>
              <a:ext cx="1485900" cy="4953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0828C0-DFF3-4346-A970-F0BBDE5C8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9669" y="1348137"/>
              <a:ext cx="1485900" cy="4667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18DD10-7F5F-4284-9A9C-4D78DF6A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78476" y="1319561"/>
              <a:ext cx="1901955" cy="59740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E90D63-7608-48B1-8759-B13C2C770FB7}"/>
                </a:ext>
              </a:extLst>
            </p:cNvPr>
            <p:cNvSpPr txBox="1"/>
            <p:nvPr/>
          </p:nvSpPr>
          <p:spPr>
            <a:xfrm>
              <a:off x="2966851" y="1433599"/>
              <a:ext cx="1844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3D Walkthrough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1211CB-6227-44AE-885F-A63358965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8475" y="1904474"/>
              <a:ext cx="1003973" cy="20051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3F12EA-3E6F-434F-A0CA-028DD1FCA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75019" y="3909642"/>
              <a:ext cx="977168" cy="159903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4447F6-DC55-42D5-B1C2-681BD9D2A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2187" y="1904474"/>
              <a:ext cx="5605539" cy="3604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617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43"/>
    </mc:Choice>
    <mc:Fallback xmlns="">
      <p:transition spd="slow" advTm="9043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9624-F13F-4FFA-B6A5-1176E1512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2804834" cy="155302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116CA-744B-42DF-BC1A-9B9A9448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CE5B0B-1ED1-41F4-B516-618E5105B4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0E54B1-22AB-4A4B-A1FF-5924BCA3BD58}"/>
              </a:ext>
            </a:extLst>
          </p:cNvPr>
          <p:cNvGrpSpPr/>
          <p:nvPr/>
        </p:nvGrpSpPr>
        <p:grpSpPr>
          <a:xfrm>
            <a:off x="607381" y="2568431"/>
            <a:ext cx="4181088" cy="2594322"/>
            <a:chOff x="7502588" y="4221356"/>
            <a:chExt cx="4181088" cy="2594322"/>
          </a:xfrm>
        </p:grpSpPr>
        <p:pic>
          <p:nvPicPr>
            <p:cNvPr id="2050" name="Picture 2" descr="Image result for Hololens logo">
              <a:extLst>
                <a:ext uri="{FF2B5EF4-FFF2-40B4-BE49-F238E27FC236}">
                  <a16:creationId xmlns:a16="http://schemas.microsoft.com/office/drawing/2014/main" id="{7DE25E9B-18E4-4E64-804D-ED52B6A43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412" b="89412" l="4353" r="96471">
                          <a14:foregroundMark x1="8235" y1="66588" x2="8235" y2="66588"/>
                          <a14:foregroundMark x1="16471" y1="64471" x2="16471" y2="64471"/>
                          <a14:foregroundMark x1="4353" y1="66118" x2="4353" y2="66118"/>
                          <a14:foregroundMark x1="6118" y1="87529" x2="6118" y2="87529"/>
                          <a14:foregroundMark x1="18941" y1="87529" x2="18941" y2="87529"/>
                          <a14:foregroundMark x1="28941" y1="78118" x2="28941" y2="78118"/>
                          <a14:foregroundMark x1="28588" y1="72471" x2="28588" y2="72471"/>
                          <a14:foregroundMark x1="28471" y1="67059" x2="28471" y2="67059"/>
                          <a14:foregroundMark x1="42941" y1="75059" x2="42941" y2="75059"/>
                          <a14:foregroundMark x1="43412" y1="64471" x2="43412" y2="64471"/>
                          <a14:foregroundMark x1="48353" y1="72000" x2="48353" y2="72000"/>
                          <a14:foregroundMark x1="55176" y1="78353" x2="55176" y2="78353"/>
                          <a14:foregroundMark x1="60235" y1="73647" x2="60235" y2="73647"/>
                          <a14:foregroundMark x1="68941" y1="75294" x2="68941" y2="75294"/>
                          <a14:foregroundMark x1="75529" y1="76941" x2="75529" y2="76941"/>
                          <a14:foregroundMark x1="85294" y1="75059" x2="85294" y2="75059"/>
                          <a14:foregroundMark x1="66118" y1="17176" x2="66118" y2="17176"/>
                          <a14:foregroundMark x1="73647" y1="19059" x2="73647" y2="19059"/>
                          <a14:foregroundMark x1="86235" y1="16941" x2="86235" y2="16941"/>
                          <a14:foregroundMark x1="92706" y1="24706" x2="92706" y2="24706"/>
                          <a14:foregroundMark x1="96471" y1="35059" x2="96471" y2="35059"/>
                          <a14:foregroundMark x1="34471" y1="46588" x2="34471" y2="46588"/>
                          <a14:foregroundMark x1="36588" y1="54118" x2="36588" y2="54118"/>
                          <a14:foregroundMark x1="36706" y1="59529" x2="36706" y2="59529"/>
                          <a14:foregroundMark x1="33882" y1="50588" x2="33882" y2="50588"/>
                          <a14:foregroundMark x1="35647" y1="54353" x2="35647" y2="54353"/>
                          <a14:foregroundMark x1="36000" y1="58118" x2="36000" y2="58118"/>
                          <a14:foregroundMark x1="30235" y1="42118" x2="30235" y2="42118"/>
                          <a14:foregroundMark x1="27176" y1="24471" x2="27176" y2="24471"/>
                          <a14:foregroundMark x1="34235" y1="54118" x2="34235" y2="54118"/>
                          <a14:foregroundMark x1="39529" y1="54824" x2="39529" y2="5482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2588" y="4221356"/>
              <a:ext cx="4181088" cy="209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611540-A7E8-49BD-AE91-124534DCE623}"/>
                </a:ext>
              </a:extLst>
            </p:cNvPr>
            <p:cNvSpPr txBox="1"/>
            <p:nvPr/>
          </p:nvSpPr>
          <p:spPr>
            <a:xfrm>
              <a:off x="9414588" y="6046237"/>
              <a:ext cx="19392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>
                  <a:ln/>
                  <a:solidFill>
                    <a:srgbClr val="767676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Partner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CB94CFE-E614-4C7A-87F7-142DE1C1B5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5484" l="9434" r="91195">
                        <a14:foregroundMark x1="39937" y1="96129" x2="39937" y2="96129"/>
                        <a14:foregroundMark x1="90881" y1="62258" x2="90881" y2="62258"/>
                        <a14:foregroundMark x1="91195" y1="23871" x2="91195" y2="23871"/>
                        <a14:backgroundMark x1="13836" y1="21290" x2="16038" y2="37742"/>
                        <a14:backgroundMark x1="16038" y1="37742" x2="16038" y2="37742"/>
                        <a14:backgroundMark x1="21069" y1="17419" x2="11950" y2="39677"/>
                        <a14:backgroundMark x1="13208" y1="20000" x2="11321" y2="34194"/>
                        <a14:backgroundMark x1="10377" y1="20968" x2="7233" y2="34194"/>
                        <a14:backgroundMark x1="14465" y1="23548" x2="14780" y2="38387"/>
                        <a14:backgroundMark x1="19811" y1="20323" x2="16667" y2="38065"/>
                        <a14:backgroundMark x1="64151" y1="30968" x2="64151" y2="30968"/>
                        <a14:backgroundMark x1="71069" y1="29032" x2="71069" y2="29032"/>
                        <a14:backgroundMark x1="68553" y1="29032" x2="68553" y2="29032"/>
                        <a14:backgroundMark x1="89937" y1="21613" x2="89937" y2="21613"/>
                        <a14:backgroundMark x1="89308" y1="25484" x2="89308" y2="25484"/>
                        <a14:backgroundMark x1="89308" y1="27419" x2="89308" y2="274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1507" y="3215713"/>
            <a:ext cx="2590857" cy="252567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3007594-FF36-4D1D-8642-30B3598C3E1C}"/>
              </a:ext>
            </a:extLst>
          </p:cNvPr>
          <p:cNvGrpSpPr/>
          <p:nvPr/>
        </p:nvGrpSpPr>
        <p:grpSpPr>
          <a:xfrm>
            <a:off x="479387" y="309704"/>
            <a:ext cx="11204289" cy="1453398"/>
            <a:chOff x="-7554" y="888007"/>
            <a:chExt cx="9201199" cy="12405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6FA042-AFDF-40C7-B42A-049607674564}"/>
                </a:ext>
              </a:extLst>
            </p:cNvPr>
            <p:cNvSpPr txBox="1"/>
            <p:nvPr/>
          </p:nvSpPr>
          <p:spPr>
            <a:xfrm>
              <a:off x="1413916" y="1734486"/>
              <a:ext cx="1066800" cy="394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Intermediate Models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43D4D1-2227-4AEE-AF70-D0561E42AD5B}"/>
                </a:ext>
              </a:extLst>
            </p:cNvPr>
            <p:cNvSpPr txBox="1"/>
            <p:nvPr/>
          </p:nvSpPr>
          <p:spPr>
            <a:xfrm>
              <a:off x="2893498" y="1724960"/>
              <a:ext cx="861660" cy="394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3DS Model creation</a:t>
              </a:r>
            </a:p>
          </p:txBody>
        </p:sp>
        <p:sp>
          <p:nvSpPr>
            <p:cNvPr id="11" name="Right Arrow 116">
              <a:extLst>
                <a:ext uri="{FF2B5EF4-FFF2-40B4-BE49-F238E27FC236}">
                  <a16:creationId xmlns:a16="http://schemas.microsoft.com/office/drawing/2014/main" id="{EB6B44E4-3964-46FB-8E17-0E3570C0088D}"/>
                </a:ext>
              </a:extLst>
            </p:cNvPr>
            <p:cNvSpPr/>
            <p:nvPr/>
          </p:nvSpPr>
          <p:spPr>
            <a:xfrm>
              <a:off x="2384584" y="1246662"/>
              <a:ext cx="300370" cy="156095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21B2A9-DEAB-4954-8AE5-74F48616A090}"/>
                </a:ext>
              </a:extLst>
            </p:cNvPr>
            <p:cNvGrpSpPr/>
            <p:nvPr/>
          </p:nvGrpSpPr>
          <p:grpSpPr>
            <a:xfrm>
              <a:off x="2919839" y="888007"/>
              <a:ext cx="780276" cy="854864"/>
              <a:chOff x="1814766" y="1657350"/>
              <a:chExt cx="988498" cy="1116159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C38EE1B-5813-471C-B5C7-AE63AEBC0DF6}"/>
                  </a:ext>
                </a:extLst>
              </p:cNvPr>
              <p:cNvSpPr/>
              <p:nvPr/>
            </p:nvSpPr>
            <p:spPr>
              <a:xfrm>
                <a:off x="1814766" y="1657350"/>
                <a:ext cx="951314" cy="101903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09A083C-7F49-49A5-AC19-CFCA2F075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51023" y="1792006"/>
                <a:ext cx="485195" cy="51643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E3E5389-8B2E-478B-A23B-B8C74080D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9140" y="2340840"/>
                <a:ext cx="454124" cy="432669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AEDDEE7-B73E-460D-A98F-131B888E0377}"/>
                </a:ext>
              </a:extLst>
            </p:cNvPr>
            <p:cNvGrpSpPr/>
            <p:nvPr/>
          </p:nvGrpSpPr>
          <p:grpSpPr>
            <a:xfrm>
              <a:off x="4364095" y="888008"/>
              <a:ext cx="788111" cy="1192801"/>
              <a:chOff x="3287741" y="2372000"/>
              <a:chExt cx="1031815" cy="1489122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556A232-BC43-4EE5-8EBE-D61E54C4416A}"/>
                  </a:ext>
                </a:extLst>
              </p:cNvPr>
              <p:cNvSpPr/>
              <p:nvPr/>
            </p:nvSpPr>
            <p:spPr>
              <a:xfrm>
                <a:off x="3287741" y="2372000"/>
                <a:ext cx="983129" cy="97436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C9CCC8A-8AF5-4F25-B134-1A5D8B10F3A9}"/>
                  </a:ext>
                </a:extLst>
              </p:cNvPr>
              <p:cNvSpPr txBox="1"/>
              <p:nvPr/>
            </p:nvSpPr>
            <p:spPr>
              <a:xfrm>
                <a:off x="3400886" y="3369184"/>
                <a:ext cx="918670" cy="491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FBX Models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57DDAE9-F8A4-4D06-B79F-6243E0256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79274" y="2566573"/>
                <a:ext cx="401574" cy="457463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A4C71E-9E5E-48F5-9C99-C8060DB2B2B8}"/>
                </a:ext>
              </a:extLst>
            </p:cNvPr>
            <p:cNvSpPr txBox="1"/>
            <p:nvPr/>
          </p:nvSpPr>
          <p:spPr>
            <a:xfrm>
              <a:off x="3755158" y="1330960"/>
              <a:ext cx="726840" cy="23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Export</a:t>
              </a:r>
            </a:p>
          </p:txBody>
        </p:sp>
        <p:sp>
          <p:nvSpPr>
            <p:cNvPr id="21" name="Right Arrow 137">
              <a:extLst>
                <a:ext uri="{FF2B5EF4-FFF2-40B4-BE49-F238E27FC236}">
                  <a16:creationId xmlns:a16="http://schemas.microsoft.com/office/drawing/2014/main" id="{D20E6C6B-B195-4B0B-B34C-EA847F3390CA}"/>
                </a:ext>
              </a:extLst>
            </p:cNvPr>
            <p:cNvSpPr/>
            <p:nvPr/>
          </p:nvSpPr>
          <p:spPr>
            <a:xfrm>
              <a:off x="3883581" y="1246662"/>
              <a:ext cx="300370" cy="156095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ight Arrow 144">
              <a:extLst>
                <a:ext uri="{FF2B5EF4-FFF2-40B4-BE49-F238E27FC236}">
                  <a16:creationId xmlns:a16="http://schemas.microsoft.com/office/drawing/2014/main" id="{10A1CE38-C588-4297-9D30-C90796C8C72D}"/>
                </a:ext>
              </a:extLst>
            </p:cNvPr>
            <p:cNvSpPr/>
            <p:nvPr/>
          </p:nvSpPr>
          <p:spPr>
            <a:xfrm>
              <a:off x="5232818" y="1204953"/>
              <a:ext cx="300370" cy="156095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8C20F4-A21A-474C-8B73-D4F960DAA14E}"/>
                </a:ext>
              </a:extLst>
            </p:cNvPr>
            <p:cNvGrpSpPr/>
            <p:nvPr/>
          </p:nvGrpSpPr>
          <p:grpSpPr>
            <a:xfrm>
              <a:off x="5515061" y="1006912"/>
              <a:ext cx="1056697" cy="1004341"/>
              <a:chOff x="5355364" y="1024674"/>
              <a:chExt cx="1056697" cy="100434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41CC67B-CFC4-4962-BB58-5CE766C94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37071" y="1024674"/>
                <a:ext cx="414651" cy="470322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CA8DB1-47E9-4246-B933-BC802EC508A4}"/>
                  </a:ext>
                </a:extLst>
              </p:cNvPr>
              <p:cNvSpPr txBox="1"/>
              <p:nvPr/>
            </p:nvSpPr>
            <p:spPr>
              <a:xfrm>
                <a:off x="5355364" y="1634968"/>
                <a:ext cx="1056697" cy="394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Cleanup/</a:t>
                </a:r>
              </a:p>
              <a:p>
                <a:pPr algn="ctr"/>
                <a:r>
                  <a:rPr lang="en-US" sz="120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Enhancement</a:t>
                </a:r>
              </a:p>
            </p:txBody>
          </p:sp>
        </p:grpSp>
        <p:sp>
          <p:nvSpPr>
            <p:cNvPr id="26" name="Right Arrow 152">
              <a:extLst>
                <a:ext uri="{FF2B5EF4-FFF2-40B4-BE49-F238E27FC236}">
                  <a16:creationId xmlns:a16="http://schemas.microsoft.com/office/drawing/2014/main" id="{0943FBC2-99B8-41E1-BD47-9E7C2FE0899E}"/>
                </a:ext>
              </a:extLst>
            </p:cNvPr>
            <p:cNvSpPr/>
            <p:nvPr/>
          </p:nvSpPr>
          <p:spPr>
            <a:xfrm>
              <a:off x="6599397" y="1211814"/>
              <a:ext cx="300370" cy="156095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980BF01-0E89-4942-AD27-D6F731B09787}"/>
                </a:ext>
              </a:extLst>
            </p:cNvPr>
            <p:cNvGrpSpPr/>
            <p:nvPr/>
          </p:nvGrpSpPr>
          <p:grpSpPr>
            <a:xfrm>
              <a:off x="8324202" y="914052"/>
              <a:ext cx="750925" cy="780473"/>
              <a:chOff x="7061286" y="3008033"/>
              <a:chExt cx="1035388" cy="100869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E0032B2-9B60-47BF-A2EB-DBC3D7D2D92D}"/>
                  </a:ext>
                </a:extLst>
              </p:cNvPr>
              <p:cNvSpPr/>
              <p:nvPr/>
            </p:nvSpPr>
            <p:spPr>
              <a:xfrm>
                <a:off x="7061286" y="3008033"/>
                <a:ext cx="1035388" cy="10086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E402FE1-049D-41EC-AB93-81B3AD357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31764" y="3166512"/>
                <a:ext cx="368480" cy="381409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712FA95-80D6-46A7-99CE-5F33D47BB7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9342" y="3416081"/>
                <a:ext cx="371530" cy="368228"/>
              </a:xfrm>
              <a:prstGeom prst="rect">
                <a:avLst/>
              </a:prstGeom>
            </p:spPr>
          </p:pic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979DC01-3CA5-4FFA-A4A3-269CD7EEE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89320" y="1172256"/>
              <a:ext cx="633619" cy="230501"/>
            </a:xfrm>
            <a:prstGeom prst="rect">
              <a:avLst/>
            </a:prstGeom>
          </p:spPr>
        </p:pic>
        <p:sp>
          <p:nvSpPr>
            <p:cNvPr id="32" name="Right Arrow 158">
              <a:extLst>
                <a:ext uri="{FF2B5EF4-FFF2-40B4-BE49-F238E27FC236}">
                  <a16:creationId xmlns:a16="http://schemas.microsoft.com/office/drawing/2014/main" id="{384FF365-4E2E-42CC-9140-3CFF5F46D05D}"/>
                </a:ext>
              </a:extLst>
            </p:cNvPr>
            <p:cNvSpPr/>
            <p:nvPr/>
          </p:nvSpPr>
          <p:spPr>
            <a:xfrm>
              <a:off x="7858918" y="1249671"/>
              <a:ext cx="300370" cy="156095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9066579-5AE7-4329-B854-F5A38AF2C95F}"/>
                </a:ext>
              </a:extLst>
            </p:cNvPr>
            <p:cNvSpPr txBox="1"/>
            <p:nvPr/>
          </p:nvSpPr>
          <p:spPr>
            <a:xfrm>
              <a:off x="8274975" y="1691564"/>
              <a:ext cx="918670" cy="394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VR and AR Models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568954A-F4B1-418A-9B55-0FD22A408992}"/>
                </a:ext>
              </a:extLst>
            </p:cNvPr>
            <p:cNvSpPr txBox="1"/>
            <p:nvPr/>
          </p:nvSpPr>
          <p:spPr>
            <a:xfrm>
              <a:off x="-7554" y="1771095"/>
              <a:ext cx="1066800" cy="23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CAD Models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F78D8DE-9AF1-4F94-87A9-1D5DBFEBD1FB}"/>
                </a:ext>
              </a:extLst>
            </p:cNvPr>
            <p:cNvGrpSpPr/>
            <p:nvPr/>
          </p:nvGrpSpPr>
          <p:grpSpPr>
            <a:xfrm>
              <a:off x="97557" y="970617"/>
              <a:ext cx="750925" cy="780473"/>
              <a:chOff x="192466" y="1911660"/>
              <a:chExt cx="726454" cy="744188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2B541D9-E838-422C-A6C5-DC7B153B2A22}"/>
                  </a:ext>
                </a:extLst>
              </p:cNvPr>
              <p:cNvSpPr/>
              <p:nvPr/>
            </p:nvSpPr>
            <p:spPr>
              <a:xfrm>
                <a:off x="192466" y="1911660"/>
                <a:ext cx="726454" cy="74418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99415C4-739F-4F5E-85D3-947C5C9C3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6561" y="2106872"/>
                <a:ext cx="366715" cy="404914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D49494C-14BB-49BB-96D5-D7C669BDDEE0}"/>
                </a:ext>
              </a:extLst>
            </p:cNvPr>
            <p:cNvGrpSpPr/>
            <p:nvPr/>
          </p:nvGrpSpPr>
          <p:grpSpPr>
            <a:xfrm>
              <a:off x="1489477" y="947720"/>
              <a:ext cx="750925" cy="780473"/>
              <a:chOff x="1077291" y="3444664"/>
              <a:chExt cx="750925" cy="78047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85382EE-CF9A-4BD0-8317-35E1BD14A0A8}"/>
                  </a:ext>
                </a:extLst>
              </p:cNvPr>
              <p:cNvSpPr/>
              <p:nvPr/>
            </p:nvSpPr>
            <p:spPr>
              <a:xfrm>
                <a:off x="1077291" y="3444664"/>
                <a:ext cx="750925" cy="78047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46E7F03-B2CB-4074-9998-7358A98BC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59689" y="3854269"/>
                <a:ext cx="300091" cy="316361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8961144F-01D9-4C6E-B498-40B4E0D15D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4160" y="3525656"/>
                <a:ext cx="236857" cy="328613"/>
              </a:xfrm>
              <a:prstGeom prst="rect">
                <a:avLst/>
              </a:prstGeom>
            </p:spPr>
          </p:pic>
        </p:grpSp>
        <p:sp>
          <p:nvSpPr>
            <p:cNvPr id="42" name="Right Arrow 93">
              <a:extLst>
                <a:ext uri="{FF2B5EF4-FFF2-40B4-BE49-F238E27FC236}">
                  <a16:creationId xmlns:a16="http://schemas.microsoft.com/office/drawing/2014/main" id="{7928F798-0C15-4F3B-A63F-EA7026A2AFEC}"/>
                </a:ext>
              </a:extLst>
            </p:cNvPr>
            <p:cNvSpPr/>
            <p:nvPr/>
          </p:nvSpPr>
          <p:spPr>
            <a:xfrm>
              <a:off x="942815" y="1248375"/>
              <a:ext cx="300370" cy="156095"/>
            </a:xfrm>
            <a:prstGeom prst="rightArrow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77507155-CD16-4970-8948-F68CDFACF317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90" b="99526" l="2203" r="97651">
                        <a14:foregroundMark x1="84435" y1="6477" x2="84435" y2="6477"/>
                        <a14:foregroundMark x1="80029" y1="4107" x2="80029" y2="4107"/>
                        <a14:foregroundMark x1="81938" y1="5371" x2="81938" y2="5371"/>
                        <a14:foregroundMark x1="88546" y1="3791" x2="88546" y2="3791"/>
                        <a14:foregroundMark x1="94567" y1="2370" x2="94567" y2="2370"/>
                        <a14:foregroundMark x1="97944" y1="790" x2="97944" y2="790"/>
                        <a14:foregroundMark x1="8517" y1="83096" x2="8517" y2="83096"/>
                        <a14:foregroundMark x1="2203" y1="55134" x2="2203" y2="55134"/>
                        <a14:foregroundMark x1="11013" y1="37441" x2="11013" y2="37441"/>
                        <a14:foregroundMark x1="24670" y1="29700" x2="24670" y2="29700"/>
                        <a14:foregroundMark x1="46549" y1="17378" x2="46549" y2="17378"/>
                        <a14:foregroundMark x1="54626" y1="10900" x2="54626" y2="10900"/>
                        <a14:foregroundMark x1="60499" y1="8689" x2="60499" y2="8689"/>
                        <a14:foregroundMark x1="3965" y1="96682" x2="3965" y2="96682"/>
                        <a14:foregroundMark x1="2203" y1="99052" x2="2203" y2="99052"/>
                        <a14:foregroundMark x1="2203" y1="99526" x2="2203" y2="99526"/>
                        <a14:foregroundMark x1="5874" y1="99368" x2="5874" y2="99368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60" t="4490" r="-460" b="4051"/>
          <a:stretch/>
        </p:blipFill>
        <p:spPr>
          <a:xfrm flipH="1">
            <a:off x="6691523" y="2232220"/>
            <a:ext cx="5500477" cy="46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28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3806</TotalTime>
  <Words>44</Words>
  <Application>Microsoft Office PowerPoint</Application>
  <PresentationFormat>Widescreen</PresentationFormat>
  <Paragraphs>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Segoe UI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Narendra Konathala</dc:creator>
  <cp:lastModifiedBy>Homaja Marisetty</cp:lastModifiedBy>
  <cp:revision>86</cp:revision>
  <dcterms:created xsi:type="dcterms:W3CDTF">2019-12-02T19:14:44Z</dcterms:created>
  <dcterms:modified xsi:type="dcterms:W3CDTF">2019-12-05T19:42:17Z</dcterms:modified>
</cp:coreProperties>
</file>